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6E295-B2C0-2FC5-FE61-C5CBC3C87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B0BD3-1547-3605-9888-A0960BEEC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5CFBE-09A6-CD8D-E578-186D492F2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018B4-F7C7-F3F2-B97D-ADBB9E130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F1C3A-B559-477C-024D-5A0ADAF34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731BF-3FB6-33CE-42AF-FD51DBB7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BB3652-F829-3FAC-55F8-B2D2E24F9B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54C3E-7A4A-79FD-77ED-8859334F1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E96E5-65F2-05FF-F1B5-38DAD56E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B78E9-2DC6-1DBC-EAAF-67AB317C0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24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319EE-2FF2-32A4-33C8-F183488B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E85D9B-AF97-2A3F-F722-B5E7910D4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D4C7E-ACC5-45A3-0069-B19A27F13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28038-857D-E2C9-677F-7B75D1CF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80D0B-F48A-C490-4B23-430058CFF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8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B9E63-CFA3-B761-4E8F-B859F17AA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C0FFD-5871-1116-4E6B-96D559D646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C776DF-F8E9-1E7B-FD70-E83E5BC51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7BFF2-5B98-C295-AE71-4B72E432F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85A2A-7E65-CBA7-9B2F-018EA3230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B30F67-D4B6-B020-57D9-A0A4256A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7B0ED-4171-94D9-9B75-AD3881C95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45769-3842-2171-401D-FC3E597CA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2D19A-ED0B-544A-DF75-6035B8C6B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BB0B3-0EEE-8E70-8827-A4BEFA0E6D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B781E2-7549-4905-EC47-2A0CACF3F4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E6A3F1-EEF3-8857-8C66-7CE8FBC2F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6B08CC-80CF-A0D4-2428-9E2F6B464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2D4767-8FFB-64D0-43E3-37CB5FA1B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55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A78B-8415-49AA-E799-847F637E1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CA332-318F-C989-0BE5-280DA9CAC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0E5B14-FE51-E184-F97F-0AA35D2F1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1B0F24-A73A-FFA3-D0A9-A828D0B40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3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282244-B0F2-AAA5-1072-CE0AEC21B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5459E7-C537-FF28-5348-E717A6359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52F2A-0787-E2C9-0782-140D0609E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8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A3AA-16FC-E419-6944-D02E04FD3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B61D57-EF2E-BAD5-27D4-1E897E076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E30CD-D4CE-EEC5-A230-7B5C1151AA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DF682-E7E1-B388-B563-0CBE2281A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6A2A7-265B-F7BE-09B8-EB7226A4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63C0F-E058-818B-B8F2-AFA6B4293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8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C988D-7120-AFBC-E340-4C48D9CD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5C8FC-3D9C-ABAF-9052-1CCC2D92D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70BB9-2623-20CF-50D9-122805F99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DACBC-77E7-BFA8-AAA5-6D2D9B541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5F3AB-C982-DFAE-53BB-F5712C17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E0870A-CBDE-5715-0726-F88F2DD58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0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8EBD6-3D13-5B28-6C58-20DF1CA67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F7557-2CCC-A262-B6EE-D8DB83D36D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A12D0-6F0A-EDE1-935D-28837B49D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102A7-6182-0FC6-76F6-245F3945C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69467-03A3-9C57-0EA3-827AF7488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42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B8DE4C-23E6-63E8-5C65-0E1FB06717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4534B-ACEF-F449-5F5C-C0C3086686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C48FE-E51D-62F4-1F8E-63B44C98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D4F54-B8F9-1BE6-6153-AB4C2296F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F34A9-F3F6-2AEE-80D4-8DE193DAA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9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A185BF-D0EA-66EE-CB29-8B971938D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1D1A27-800B-4DEF-60F4-D0D4ED537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641B2-1AB4-232A-D714-A74ED1F33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7CF0D-7639-45C9-AC73-51C6D6C23E1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2FD21-C95D-1E24-DC5D-250093704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06C35-9F82-65DD-C5C3-681986386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86ABE-2215-43D6-BEAC-62428C8004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9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DBAF7-6BE7-02D3-8787-5FA4E882D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78545"/>
            <a:ext cx="9144000" cy="831418"/>
          </a:xfrm>
        </p:spPr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71104E-1386-34F4-B981-59F7E50164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Author(s) &amp; Co-Author(s)</a:t>
            </a:r>
          </a:p>
        </p:txBody>
      </p:sp>
    </p:spTree>
    <p:extLst>
      <p:ext uri="{BB962C8B-B14F-4D97-AF65-F5344CB8AC3E}">
        <p14:creationId xmlns:p14="http://schemas.microsoft.com/office/powerpoint/2010/main" val="119842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A5EA01-CBB5-24DB-9763-B47802BDB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2857D-31F8-2E88-0EC4-4552A906C7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299D6-C3BD-1094-8028-734A9977D0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Author(s) &amp; Co-Author(s)</a:t>
            </a:r>
          </a:p>
        </p:txBody>
      </p:sp>
    </p:spTree>
    <p:extLst>
      <p:ext uri="{BB962C8B-B14F-4D97-AF65-F5344CB8AC3E}">
        <p14:creationId xmlns:p14="http://schemas.microsoft.com/office/powerpoint/2010/main" val="444853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6C1DBB-616A-28A6-17FF-596D5877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93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F3DBA-C6E7-334E-B164-52B2D3C78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899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295E6-6B56-B4B0-EC0A-24F12E18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445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20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TITLE</vt:lpstr>
      <vt:lpstr>TITLE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Viorelia Camarasan</dc:creator>
  <cp:lastModifiedBy>Viorelia Camarasan</cp:lastModifiedBy>
  <cp:revision>1</cp:revision>
  <dcterms:created xsi:type="dcterms:W3CDTF">2026-09-21T07:20:23Z</dcterms:created>
  <dcterms:modified xsi:type="dcterms:W3CDTF">2026-09-21T07:53:36Z</dcterms:modified>
</cp:coreProperties>
</file>